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6" r:id="rId5"/>
    <p:sldId id="265" r:id="rId6"/>
    <p:sldId id="264" r:id="rId7"/>
    <p:sldId id="263" r:id="rId8"/>
    <p:sldId id="262" r:id="rId9"/>
    <p:sldId id="261" r:id="rId10"/>
    <p:sldId id="260" r:id="rId11"/>
    <p:sldId id="259" r:id="rId12"/>
    <p:sldId id="258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 descr="https://catherineasquithgallery.com/uploads/posts/2021-02/thumbs/1613501401_26-p-prezentatsiya-foni-dlya-slaidov-detskii-2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2" name="AutoShape 4" descr="https://catherineasquithgallery.com/uploads/posts/2021-02/thumbs/1613501401_26-p-prezentatsiya-foni-dlya-slaidov-detskii-2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294" name="Picture 6" descr="https://i.pinimg.com/originals/69/b9/0e/69b90ed4e4087e02faaaccf33a843df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411760" y="1772816"/>
            <a:ext cx="532859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Краткая презентация Программы </a:t>
            </a:r>
          </a:p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МА ДОУ ЦРР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д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/с №24 г. Ишим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i.pinimg.com/originals/69/b9/0e/69b90ed4e4087e02faaaccf33a843df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63688" y="670199"/>
            <a:ext cx="5688632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Художественно-эстетическое развитие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предполагает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развитие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предпосылок ценностно-смыслового восприятия и понимания произведений искусства (словесного, музыкального, изобразительного), мира природы;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становление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эстетического отношения к окружающему миру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формирование элементарных представлений о видах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искусства;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восприятие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музыки, художественной литературы, фольклора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стимулирование сопереживания персонажам художественных произведений;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реализацию самостоятельной творческой деятельности детей (изобразительной, конструктивно-модельной, музыкальной и др.)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i.pinimg.com/originals/69/b9/0e/69b90ed4e4087e02faaaccf33a843df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763688" y="373105"/>
            <a:ext cx="597666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Физическое развитие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включает приобретение опыта в следующих видах деятельности детей: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двигательной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организму.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выполнением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основных движений (ходьба, бег, мягкие прыжки, повороты в обе стороны),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формирование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начальных представлений о некоторых видах спорта, овладение подвижными играми с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правилами;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становление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целенаправленности 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саморегуляции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в двигательной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сфере;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становление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i.pinimg.com/originals/69/b9/0e/69b90ed4e4087e02faaaccf33a843df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691681" y="764704"/>
            <a:ext cx="6336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Парциальные программы реализуемые в МА ДОУ ЦРР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/с № 24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87624" y="1484784"/>
            <a:ext cx="3600400" cy="237626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436096" y="1412776"/>
            <a:ext cx="3024336" cy="266429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Формирование предпосылок </a:t>
            </a:r>
            <a:r>
              <a:rPr lang="ru-RU" sz="1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финансовой грамотности</a:t>
            </a:r>
            <a:r>
              <a:rPr lang="ru-RU" sz="1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способствует реализация финансово – экономической примерной парциальной образовательной программы дошкольного образования для детей 5-7 лет </a:t>
            </a:r>
            <a:r>
              <a:rPr lang="ru-RU" sz="1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«Тропинка в экономику», под редакцией А.Д. Шатовой</a:t>
            </a:r>
            <a:endParaRPr lang="ru-RU" sz="15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47664" y="4005064"/>
            <a:ext cx="4176464" cy="201622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целью повышения уровня обучения в области познавательного развития воспитанников и формирования у детей дошкольного возраста основ </a:t>
            </a:r>
            <a:r>
              <a:rPr lang="ru-RU" sz="1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экологической культуры</a:t>
            </a:r>
            <a:r>
              <a:rPr lang="ru-RU" sz="1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развитие интереса к природе, воспитание бережного отношения ко всему живому на земле, в МАДОУ реализуется программа </a:t>
            </a:r>
            <a:r>
              <a:rPr lang="ru-RU" sz="1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С.Н. Николаевой «Юный эколог»</a:t>
            </a:r>
            <a:endParaRPr lang="ru-RU" sz="15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331640" y="1447565"/>
            <a:ext cx="324036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целях создания современной образовательной среды для всестороннего развития личности ребенка в различных видах деятельности в учреждении 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примененяется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технология ЛЕГО – конструирования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парциальной программы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Фешиной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Е.В. «</a:t>
            </a: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Лего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конструирование в детском саду»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i.pinimg.com/originals/69/b9/0e/69b90ed4e4087e02faaaccf33a843df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11560" y="476673"/>
            <a:ext cx="8064896" cy="58323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Целевые ориентиры на этапе завершения дошкольного образования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1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ребенок склонен наблюдать, экспериментировать, активно формируя элементарные представления из области живой и неживой природы, естествознания, пытается самостоятельно придумывать объяснения явлениям природы и поступкам людей;</a:t>
            </a:r>
          </a:p>
          <a:p>
            <a:pPr>
              <a:buFont typeface="Wingdings" pitchFamily="2" charset="2"/>
              <a:buChar char="q"/>
            </a:pPr>
            <a:r>
              <a:rPr lang="ru-RU" sz="1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ребенок способен к принятию собственных решений, опираясь на свои знания и умения в различных видах деятельности;</a:t>
            </a:r>
          </a:p>
          <a:p>
            <a:pPr>
              <a:buFont typeface="Wingdings" pitchFamily="2" charset="2"/>
              <a:buChar char="q"/>
            </a:pPr>
            <a:r>
              <a:rPr lang="ru-RU" sz="1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ребенок владеет способами элементарного планирования деятельности, построения замысла, умении выбирать партнеров по совместной деятельности;</a:t>
            </a:r>
          </a:p>
          <a:p>
            <a:pPr>
              <a:buFont typeface="Wingdings" pitchFamily="2" charset="2"/>
              <a:buChar char="q"/>
            </a:pPr>
            <a:r>
              <a:rPr lang="ru-RU" sz="1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ребенок обладает развитым воображением, которое реализуется в техническом творчестве, создании собственных образцов;</a:t>
            </a:r>
          </a:p>
          <a:p>
            <a:pPr>
              <a:buFont typeface="Wingdings" pitchFamily="2" charset="2"/>
              <a:buChar char="q"/>
            </a:pPr>
            <a:r>
              <a:rPr lang="ru-RU" sz="1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ребёнок обладает начальными представлениями о природном и социальном мире города Ишима и Тюменской области;</a:t>
            </a:r>
          </a:p>
          <a:p>
            <a:pPr>
              <a:buFont typeface="Wingdings" pitchFamily="2" charset="2"/>
              <a:buChar char="q"/>
            </a:pPr>
            <a:r>
              <a:rPr lang="ru-RU" sz="1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ребёнок проявляет любознательность по отношению к городу Ишиму, интерес к культурно - историческим особенностям родного города.</a:t>
            </a:r>
          </a:p>
          <a:p>
            <a:pPr>
              <a:buFont typeface="Wingdings" pitchFamily="2" charset="2"/>
              <a:buChar char="q"/>
            </a:pPr>
            <a:r>
              <a:rPr lang="ru-RU" sz="1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ребенок способен к освоению окружающего природного, социального и культурного пространства города Ишима;</a:t>
            </a:r>
          </a:p>
          <a:p>
            <a:pPr>
              <a:buFont typeface="Wingdings" pitchFamily="2" charset="2"/>
              <a:buChar char="q"/>
            </a:pPr>
            <a:r>
              <a:rPr lang="ru-RU" sz="15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ребенок проявляет начала социальной активности: участвует в социально значимых события родного города, с желанием включается в посильное преобразование окружающего городского пространства, переживает эмоции, связанные с культурными и историческими событиями города Ишима, стремится выразить позитивное отношение к пожилым жителям города.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i.pinimg.com/originals/69/b9/0e/69b90ed4e4087e02faaaccf33a843df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547664" y="548680"/>
            <a:ext cx="604867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Организация развивающей предметно – пространственной среды обеспечивает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целостность образовательного процесса и включает всё необходимое для реализации содержания каждого из направлений развития и образования детей (согласно ФГОС ДО.)</a:t>
            </a:r>
          </a:p>
          <a:p>
            <a:pPr lvl="0"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возможность реализации разных видов индивидуальной и коллективной деятельности: игровой, коммуникативной, познавательно- исследовательской, двигательной, продуктивной и пр. в соответствии с потребностями каждого возрастного этапа детей, охраны и укрепления их здоровья, возможностями учета особенностей и коррекции недостатков их развития.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обеспечивает условия для эмоционального благополучия детей и комфортной работы педагогических и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учебно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вспомогательных сотрудников.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i.pinimg.com/originals/69/b9/0e/69b90ed4e4087e02faaaccf33a843df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63888" y="2276872"/>
            <a:ext cx="2232248" cy="129614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мобильные центры детской активности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11760" y="332656"/>
            <a:ext cx="2016224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центр </a:t>
            </a:r>
            <a:r>
              <a:rPr lang="ru-RU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сенсорики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конструирования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60032" y="404664"/>
            <a:ext cx="1800200" cy="10081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центр творчества и продуктивной деятельности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04248" y="1196752"/>
            <a:ext cx="1800200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центр познания и коммуникации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99592" y="1268760"/>
            <a:ext cx="1872208" cy="720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центр двигательной активности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5536" y="2348880"/>
            <a:ext cx="2448272" cy="720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центр экспериментирования и труда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732240" y="2420888"/>
            <a:ext cx="1800200" cy="720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центр безопасности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15616" y="3573016"/>
            <a:ext cx="2088232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центр логики и математики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08104" y="3933056"/>
            <a:ext cx="1944216" cy="720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центр игры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83968" y="5013176"/>
            <a:ext cx="2160240" cy="720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центр уединения 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835696" y="4725144"/>
            <a:ext cx="1944216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центр театрализации и </a:t>
            </a:r>
            <a:r>
              <a:rPr lang="ru-RU" sz="1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музицирования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i.pinimg.com/originals/69/b9/0e/69b90ed4e4087e02faaaccf33a843df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835696" y="320840"/>
            <a:ext cx="568863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Характеристика взаимодействия педагогического коллектива с семьями детей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1760" y="177281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627784" y="19888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979712" y="1268760"/>
            <a:ext cx="55446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Главными целями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взаимодействия педагогического коллектива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 ДОУ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семьями обучающихся дошкольного возраста являются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buFont typeface="Wingdings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обеспечение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психолого-педагогической поддержки семьи и повышение компетентности родителей (законных представителей) в вопросах образования, охраны и укрепления здоровья детей младенческого, раннего и дошкольного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возрастов;</a:t>
            </a:r>
          </a:p>
          <a:p>
            <a:pPr lvl="0" algn="ctr">
              <a:buFont typeface="Wingdings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обеспечение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единства подходов к воспитанию и обучению детей в условиях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ДОУ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семьи;</a:t>
            </a:r>
          </a:p>
          <a:p>
            <a:pPr lvl="0" algn="ctr">
              <a:buFont typeface="Wingdings" pitchFamily="2" charset="2"/>
              <a:buChar char="q"/>
            </a:pP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buFont typeface="Wingdings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повышение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воспитательного потенциала семьи (п.26.2 ФОП ДО</a:t>
            </a:r>
            <a:r>
              <a:rPr lang="ru-RU" dirty="0" smtClean="0">
                <a:solidFill>
                  <a:srgbClr val="002060"/>
                </a:solidFill>
              </a:rPr>
              <a:t>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i.pinimg.com/originals/69/b9/0e/69b90ed4e4087e02faaaccf33a843df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9552" y="404664"/>
            <a:ext cx="8208912" cy="54784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Деятельность педагогического коллектива МА ДОУ по построению взаимодействия с родителями (законными представителями) обучающихся осуществляется по нескольким 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направлениям</a:t>
            </a: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диагностико-аналитическое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направление реализуется через опросы, социологические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срезы,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педагогические беседы с родителями (законными представителями); дни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открытых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дверей, открытые просмотры занятий и других видов деятельности детей и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т.д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ctr">
              <a:buFont typeface="Wingdings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просветительское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консультационное направления реализуются через групповые родительские собрания,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семинары-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практикумы, тренинги и ролевые игры,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консультации, информационные стенды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ширмы, папки- передвижки для родителей (законных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представителей), сайт ДОУ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социальные группы в сети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Интернет; фотографии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выставки детских работ, совместных работ родителей (законных представителей) и детей. </a:t>
            </a: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Включают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также и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досуговую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форму - совместные праздники и вечера, семейные спортивные и тематические мероприятия,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знакомство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семейными традициями и другое.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i.pinimg.com/originals/69/b9/0e/69b90ed4e4087e02faaaccf33a843df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483767" y="334587"/>
            <a:ext cx="48245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Программа разработана на основе: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1475656" y="663383"/>
            <a:ext cx="684076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Указа Президента Российской Федерации от 21 июля 2020 г. № 474 «О национальных целях развития Российской Федерации на период до 2030 года»;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Указа Президента Российской Федерации от 9 ноября 2022 г.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Федерального закона от 29 декабря 2012 г. № 273-ФЗ «Об образовании в Российской Федерации»;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Федерального закона от 24 сентября 2022 г. № 371-ФЗ «О внесении изменений в Федеральный закон «Об образовании в Российской Федерации»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распоряжения Правительства Российской Федерации от 29 мая 2015 г. №   999-р «Об утверждении Стратегии развития воспитания в Российской Федерации на период до 2025 года»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Санитарных  правил СП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соответствии с ФГОС ДО</a:t>
            </a:r>
            <a:endParaRPr lang="ru-RU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i.pinimg.com/originals/69/b9/0e/69b90ed4e4087e02faaaccf33a843df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95936" y="2348880"/>
            <a:ext cx="1944216" cy="10081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Принципы </a:t>
            </a:r>
          </a:p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построения Программы</a:t>
            </a:r>
            <a:endParaRPr lang="ru-RU" dirty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95736" y="692696"/>
            <a:ext cx="1800200" cy="10801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содействие и сотрудничество детей, родителей и педагогических работников 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11960" y="260648"/>
            <a:ext cx="2016224" cy="10081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полноценное проживание ребенком всех этапов детства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72200" y="1052736"/>
            <a:ext cx="1944216" cy="158417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построение образовательной деятельности на основе индивидуальных особенностей каждого ребенка</a:t>
            </a:r>
            <a:endParaRPr lang="ru-RU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75656" y="1916832"/>
            <a:ext cx="2160240" cy="10801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признание ребёнка полноценным участником образовательных отношений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35696" y="4293096"/>
            <a:ext cx="3024336" cy="14401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56176" y="2996952"/>
            <a:ext cx="2016224" cy="10801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приобщение детей к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социокультурным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нормам, традициям семьи, общества и государства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04048" y="4149080"/>
            <a:ext cx="2088232" cy="14401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формирование познавательных интересов и познавательных действий ребенка в различных видах деятельности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03648" y="3212976"/>
            <a:ext cx="2088232" cy="86409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поддержка инициативы детей в различных видах деятельности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79712" y="4221088"/>
            <a:ext cx="295232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возрастная адекватность дошкольного образования (соответствие условий, требований, методов возрасту и особенностям развития);</a:t>
            </a:r>
          </a:p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учет этнокультурной ситуации развития детей.</a:t>
            </a:r>
          </a:p>
          <a:p>
            <a:pPr algn="ctr"/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i.pinimg.com/originals/69/b9/0e/69b90ed4e4087e02faaaccf33a843df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95936" y="1484784"/>
            <a:ext cx="2232248" cy="8640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Задачи Программы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3768" y="404664"/>
            <a:ext cx="1944216" cy="720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обеспечение единых  для РФ планируемых результатов освоения Программы</a:t>
            </a:r>
            <a:endParaRPr lang="ru-RU" sz="12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32040" y="332656"/>
            <a:ext cx="2016224" cy="86409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охрана и укрепление физического и психического здоровья детей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76256" y="1412776"/>
            <a:ext cx="1872208" cy="720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обеспечение равных возможностей 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87624" y="1196752"/>
            <a:ext cx="2088232" cy="10081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приобщение детей к базовым ценностям российского народа. </a:t>
            </a:r>
            <a:endParaRPr lang="ru-RU" sz="14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87624" y="2420888"/>
            <a:ext cx="2016224" cy="122413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Объединение обучения и воспитания в целостный образовательный процесс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660232" y="2564904"/>
            <a:ext cx="2232248" cy="720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создание благоприятных условий развития детей 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03648" y="3861048"/>
            <a:ext cx="2088232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обеспечение психолого-педагогической поддержки семьи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228184" y="3501008"/>
            <a:ext cx="2088232" cy="6480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формирование общей культуры личности детей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635896" y="2564904"/>
            <a:ext cx="2448272" cy="151216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</a:t>
            </a:r>
            <a:endParaRPr lang="ru-RU" sz="12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43808" y="4725144"/>
            <a:ext cx="2160240" cy="165618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обеспечение преемственности целей, задач и содержания дошкольного общего и начального общего образования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148064" y="4293096"/>
            <a:ext cx="2088232" cy="720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формирование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социокультурной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среды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i.pinimg.com/originals/69/b9/0e/69b90ed4e4087e02faaaccf33a843df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691680" y="1357628"/>
            <a:ext cx="5544616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Образовательная программа ДОУ: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Обеспечивает всестороннее развитие детей в возрасте от 1.5 до 7 лет, в том числе одарённых детей и детей с ограниченными возможностями здоровья, с учетом их возрастных и индивидуальных особенностей по всем основным направлениям Программы, обеспечивает достижение воспитанниками готовности к школьному обучению.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i.pinimg.com/originals/69/b9/0e/69b90ed4e4087e02faaaccf33a843df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63888" y="2420888"/>
            <a:ext cx="2592288" cy="11521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Воспитательно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образовательный процесс 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95736" y="692696"/>
            <a:ext cx="2160240" cy="151216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образовательную деятельность, осуществляемую в процессе организации различных видов детской деятельности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08104" y="908720"/>
            <a:ext cx="2232248" cy="11521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образовательную деятельность, осуществляемую в ходе режимных процессов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91680" y="3789040"/>
            <a:ext cx="2304256" cy="122413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взаимодействие с семьями детей по реализации образовательной Программы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4048" y="3861048"/>
            <a:ext cx="2160240" cy="122413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самостоятельную деятельность детей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i.pinimg.com/originals/69/b9/0e/69b90ed4e4087e02faaaccf33a843df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123728" y="293793"/>
            <a:ext cx="547260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Описание образовательной деятельности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980728"/>
            <a:ext cx="7272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Социально-коммуникативное развитие </a:t>
            </a:r>
            <a:r>
              <a:rPr lang="ru-RU" sz="1600" dirty="0" smtClean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направлено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sz="1600" dirty="0" smtClean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на </a:t>
            </a:r>
            <a:r>
              <a:rPr lang="ru-RU" sz="1600" dirty="0" smtClean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усвоение норм и ценностей, принятых в обществе, включая моральные и нравственные ценности;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sz="1600" dirty="0" smtClean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развитие </a:t>
            </a:r>
            <a:r>
              <a:rPr lang="ru-RU" sz="1600" dirty="0" smtClean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умения общаться и взаимодействовать с партнерами по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игре, </a:t>
            </a:r>
            <a:r>
              <a:rPr lang="ru-RU" sz="1600" dirty="0" smtClean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совместной деятельности или обмену информацией;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sz="1600" dirty="0" smtClean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становление самостоятельности, целенаправленности и </a:t>
            </a:r>
            <a:r>
              <a:rPr lang="ru-RU" sz="1600" dirty="0" err="1" smtClean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саморегуляции</a:t>
            </a:r>
            <a:r>
              <a:rPr lang="ru-RU" sz="1600" dirty="0" smtClean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собственных действий;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sz="1600" dirty="0" smtClean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развитие социального и эмоционального интеллекта, эмоциональной отзывчивости, сопереживания;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sz="1600" dirty="0" smtClean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формирование </a:t>
            </a:r>
            <a:r>
              <a:rPr lang="ru-RU" sz="1600" dirty="0" smtClean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уважительного отношения и чувства принадлежности к своей семье, к сообществу детей и взрослых в Организации</a:t>
            </a:r>
            <a:r>
              <a:rPr lang="ru-RU" sz="1600" dirty="0" smtClean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sz="1600" dirty="0" smtClean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развитие умения подчиняться правилам и социальным </a:t>
            </a:r>
            <a:r>
              <a:rPr lang="ru-RU" sz="1600" dirty="0" smtClean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норма</a:t>
            </a: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sz="1600" dirty="0" smtClean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формирование позитивных установок к различным видам труда и творчества</a:t>
            </a:r>
            <a:r>
              <a:rPr lang="ru-RU" sz="1600" dirty="0" smtClean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sz="1600" dirty="0" smtClean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формирование отношения к образованию как к одной из ведущих жизненных ценностей; </a:t>
            </a:r>
            <a:endParaRPr lang="ru-RU" sz="1600" dirty="0" smtClean="0">
              <a:solidFill>
                <a:srgbClr val="1A1A1A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sz="1600" dirty="0" smtClean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формирование </a:t>
            </a:r>
            <a:r>
              <a:rPr lang="ru-RU" sz="1600" dirty="0" smtClean="0">
                <a:solidFill>
                  <a:srgbClr val="1A1A1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основ безопасного поведения в быту, социуме, природе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i.pinimg.com/originals/69/b9/0e/69b90ed4e4087e02faaaccf33a843df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547664" y="476672"/>
            <a:ext cx="64087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Познавательное развити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предполагает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развитие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интересов детей, любознательности и познавательной мотивации;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формирование познавательных действий, становление сознания;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развитие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воображения и творческой активности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др.);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малой родине и Отечестве, представлений 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социокультурных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i.pinimg.com/originals/69/b9/0e/69b90ed4e4087e02faaaccf33a843df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835696" y="836712"/>
            <a:ext cx="583264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Речевое развити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включает </a:t>
            </a:r>
          </a:p>
          <a:p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владение речью как средством общения и культуры;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 обогащение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активного словаря;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развитие связной, грамматически правильной диалогической и монологической речи;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развитие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речевого творчества;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развитие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звуковой и интонационной культуры речи, фонематического слуха;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знакомство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 книжной культурой, детской литературой, понимание на слух текстов жанров детской литературы;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формирование звуковой аналитико-синтетической активности как предпосылки обучения грамот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1428</Words>
  <Application>Microsoft Office PowerPoint</Application>
  <PresentationFormat>Экран (4:3)</PresentationFormat>
  <Paragraphs>124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32</cp:revision>
  <dcterms:created xsi:type="dcterms:W3CDTF">2023-08-29T10:14:19Z</dcterms:created>
  <dcterms:modified xsi:type="dcterms:W3CDTF">2023-08-30T07:31:15Z</dcterms:modified>
</cp:coreProperties>
</file>